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FF0505"/>
    <a:srgbClr val="FF5757"/>
    <a:srgbClr val="FFDDDD"/>
    <a:srgbClr val="FFBDBD"/>
    <a:srgbClr val="FFA7A7"/>
    <a:srgbClr val="FF8F8F"/>
    <a:srgbClr val="FF8181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8797" y="574646"/>
            <a:ext cx="0" cy="552415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225567" y="1221996"/>
            <a:ext cx="287043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did things thinking they were good but ended up being bad. This error could send me to hell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125676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Hell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Heaven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159" y="125834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96" y="0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96001" y="4748166"/>
            <a:ext cx="288860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did not do things thinking there were bad but  were actually good.</a:t>
            </a:r>
          </a:p>
          <a:p>
            <a:pPr algn="ctr"/>
            <a:r>
              <a:rPr lang="en-US" sz="1050" dirty="0"/>
              <a:t>I ended up in heaven but it cost me enjoying life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522420" y="3017829"/>
            <a:ext cx="6960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Good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554B4-8698-4F80-BB56-58411C4DBA16}"/>
              </a:ext>
            </a:extLst>
          </p:cNvPr>
          <p:cNvSpPr txBox="1"/>
          <p:nvPr/>
        </p:nvSpPr>
        <p:spPr>
          <a:xfrm>
            <a:off x="1128320" y="276417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Left-sided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F2B60-7A15-4CCB-A95B-F0A50B981919}"/>
              </a:ext>
            </a:extLst>
          </p:cNvPr>
          <p:cNvSpPr txBox="1"/>
          <p:nvPr/>
        </p:nvSpPr>
        <p:spPr>
          <a:xfrm>
            <a:off x="5038988" y="2790738"/>
            <a:ext cx="164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Right-sided 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8023B-26A2-4B5F-BBC0-003D1A215242}"/>
              </a:ext>
            </a:extLst>
          </p:cNvPr>
          <p:cNvSpPr txBox="1"/>
          <p:nvPr/>
        </p:nvSpPr>
        <p:spPr>
          <a:xfrm>
            <a:off x="9088074" y="2741803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Two-tail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1283</Words>
  <Application>Microsoft Office PowerPoint</Application>
  <PresentationFormat>Widescreen</PresentationFormat>
  <Paragraphs>613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165</cp:revision>
  <dcterms:created xsi:type="dcterms:W3CDTF">2021-01-07T02:10:10Z</dcterms:created>
  <dcterms:modified xsi:type="dcterms:W3CDTF">2021-02-26T23:36:13Z</dcterms:modified>
</cp:coreProperties>
</file>